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9" r:id="rId3"/>
    <p:sldId id="331" r:id="rId4"/>
    <p:sldId id="332" r:id="rId5"/>
    <p:sldId id="333" r:id="rId6"/>
    <p:sldId id="334" r:id="rId7"/>
    <p:sldId id="284" r:id="rId8"/>
    <p:sldId id="319" r:id="rId9"/>
    <p:sldId id="321" r:id="rId10"/>
    <p:sldId id="318" r:id="rId11"/>
    <p:sldId id="330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4" d="100"/>
          <a:sy n="74" d="100"/>
        </p:scale>
        <p:origin x="44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8/Consume%20CDS%20in%20SAC%20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18/End%20to%20end%20S4%20HANA%20Scenario%20for%20OVP%20&amp;%20List%20Report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8/End%20to%20End%20S4%20HANA%20Scenario%20for%20OVP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201148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18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156395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18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21494"/>
            <a:ext cx="7964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SAP Analytics Cloud ( SAC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Consume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Dashboard’s on top of CDS in Analytics Cloud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Details S/4 HANA Scenario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End to End S/4 HANA Scenario for OVP ( Analytics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your  OVP ( Overview page )  UX  Elements show Analytical dashboard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853" y="896527"/>
            <a:ext cx="107658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SAP Analytics Cloud</a:t>
            </a:r>
            <a:r>
              <a:rPr lang="en-US" sz="1800" dirty="0">
                <a:solidFill>
                  <a:schemeClr val="bg1"/>
                </a:solidFill>
              </a:rPr>
              <a:t> solution combines BI, augmented and </a:t>
            </a:r>
            <a:r>
              <a:rPr lang="en-US" sz="1800" b="1" dirty="0">
                <a:solidFill>
                  <a:schemeClr val="bg1"/>
                </a:solidFill>
              </a:rPr>
              <a:t>predictive analytics</a:t>
            </a:r>
            <a:r>
              <a:rPr lang="en-US" sz="1800" dirty="0">
                <a:solidFill>
                  <a:schemeClr val="bg1"/>
                </a:solidFill>
              </a:rPr>
              <a:t>, and planning capabilities into one </a:t>
            </a:r>
            <a:r>
              <a:rPr lang="en-US" sz="1800" b="1" dirty="0">
                <a:solidFill>
                  <a:schemeClr val="bg1"/>
                </a:solidFill>
              </a:rPr>
              <a:t>cloud</a:t>
            </a:r>
            <a:r>
              <a:rPr lang="en-US" sz="1800" dirty="0">
                <a:solidFill>
                  <a:schemeClr val="bg1"/>
                </a:solidFill>
              </a:rPr>
              <a:t> environment. As the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layer of </a:t>
            </a:r>
            <a:r>
              <a:rPr lang="en-US" sz="1800" b="1" dirty="0">
                <a:solidFill>
                  <a:schemeClr val="bg1"/>
                </a:solidFill>
              </a:rPr>
              <a:t>SAP's</a:t>
            </a:r>
            <a:r>
              <a:rPr lang="en-US" sz="1800" dirty="0">
                <a:solidFill>
                  <a:schemeClr val="bg1"/>
                </a:solidFill>
              </a:rPr>
              <a:t> Business Technology Platform, it supports advanced </a:t>
            </a:r>
            <a:r>
              <a:rPr lang="en-US" sz="1800" b="1" dirty="0">
                <a:solidFill>
                  <a:schemeClr val="bg1"/>
                </a:solidFill>
              </a:rPr>
              <a:t>analytics</a:t>
            </a:r>
            <a:r>
              <a:rPr lang="en-US" sz="1800" dirty="0">
                <a:solidFill>
                  <a:schemeClr val="bg1"/>
                </a:solidFill>
              </a:rPr>
              <a:t> enterprise-wide.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SAP Analytics cloud is a SaaS offering by SAP for complete BI, Planning, Predictive and designer capabilities.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AP Analytics Cloud: stronger, faster, better business deci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3064440"/>
            <a:ext cx="7334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859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Phases of SAP Analytics Cloud ( SAC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How to Simplify Access to Analytics for Everyone - SAPinsi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985769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4807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ree Connection Concept Vectors, 20,000+ Images in AI, EPS form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5821" b="10943"/>
          <a:stretch/>
        </p:blipFill>
        <p:spPr bwMode="auto">
          <a:xfrm>
            <a:off x="7088066" y="3276122"/>
            <a:ext cx="5062320" cy="35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Consume CDS in Analytic Cloud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2" descr="SAP Cloud Platform, SAP Analytics Cloud, SAP Mentors, SAP S/4HANA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203542"/>
            <a:ext cx="6953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gray">
          <a:xfrm rot="580207">
            <a:off x="8682919" y="2296865"/>
            <a:ext cx="3098971" cy="1180190"/>
          </a:xfrm>
          <a:prstGeom prst="round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With Live Data</a:t>
            </a:r>
          </a:p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799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Connection</a:t>
            </a:r>
            <a:endParaRPr lang="en-GB" sz="2799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ight Arrow 8"/>
          <p:cNvSpPr/>
          <p:nvPr/>
        </p:nvSpPr>
        <p:spPr>
          <a:xfrm rot="19875481">
            <a:off x="7840388" y="3192703"/>
            <a:ext cx="819705" cy="4350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00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ullvector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7" y="990271"/>
            <a:ext cx="7393686" cy="55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0198" y="985720"/>
            <a:ext cx="412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hlinkClick r:id="rId4"/>
              </a:rPr>
              <a:t>Consume CDS in Analytics Cloud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966576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Elaborating End to End S/4 HANA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956521"/>
            <a:ext cx="10169751" cy="5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4939" y="27926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Describing OVP (Overview Page)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4939" y="990346"/>
            <a:ext cx="111189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Overview pages provide quick access to vital business information at a glance, in the form of visual, actionable cards.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user-friendly experience makes viewing, filtering, and acting upon data quick and simple. Business users can see the big picture at a glance, and also focus on the most important tasks, enabling faster decision making as well as immediate action.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 displayed data is fully interactive, with clickable areas for easy navigation to relevant applications. Based on SAP Fiori, overview pages organize action items with a fully responsive user interface. Users can access overview pages from SAP Fiori Launchpad and narrow down the information displayed, or opt to hide cards to focus on a particular topic.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analytical card</a:t>
            </a:r>
            <a:r>
              <a:rPr lang="en-US" sz="1800" dirty="0">
                <a:solidFill>
                  <a:schemeClr val="bg1"/>
                </a:solidFill>
              </a:rPr>
              <a:t> is a single object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and does not contain a footer area. It can only be used in the </a:t>
            </a:r>
            <a:r>
              <a:rPr lang="en-US" sz="1800" b="1" dirty="0">
                <a:solidFill>
                  <a:schemeClr val="bg1"/>
                </a:solidFill>
              </a:rPr>
              <a:t>overview page</a:t>
            </a:r>
            <a:r>
              <a:rPr lang="en-US" sz="1800" dirty="0">
                <a:solidFill>
                  <a:schemeClr val="bg1"/>
                </a:solidFill>
              </a:rPr>
              <a:t> (OVP). In the resizable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 layout, users can show more content/insights by resizing the </a:t>
            </a:r>
            <a:r>
              <a:rPr lang="en-US" sz="1800" b="1" dirty="0">
                <a:solidFill>
                  <a:schemeClr val="bg1"/>
                </a:solidFill>
              </a:rPr>
              <a:t>card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Overview Page | SAP Fiori Design Guidel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9" y="4012681"/>
            <a:ext cx="40233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sign stats concept illustration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9" y="1235759"/>
            <a:ext cx="8049578" cy="53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8595" y="280385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223" y="991466"/>
            <a:ext cx="607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hlinkClick r:id="rId4"/>
              </a:rPr>
              <a:t>End to End S/4 HANA Scenario for Overview Page ( OVP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9309</TotalTime>
  <Words>521</Words>
  <Application>Microsoft Office PowerPoint</Application>
  <PresentationFormat>Custom</PresentationFormat>
  <Paragraphs>71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Arial Bold</vt:lpstr>
      <vt:lpstr>Calibri</vt:lpstr>
      <vt:lpstr>Cooper Black</vt:lpstr>
      <vt:lpstr>Patua One</vt:lpstr>
      <vt:lpstr>Office Theme</vt:lpstr>
      <vt:lpstr>ABAP on Hana s/4 Hana Training</vt:lpstr>
      <vt:lpstr>Agenda – Day 18</vt:lpstr>
      <vt:lpstr>SAP Analytics Cloud ( SAC )</vt:lpstr>
      <vt:lpstr>Phases of SAP Analytics Cloud ( SAC )</vt:lpstr>
      <vt:lpstr>Consume CDS in Analytic Cloud</vt:lpstr>
      <vt:lpstr>Exercise</vt:lpstr>
      <vt:lpstr>Elaborating End to End S/4 HANA Scenario</vt:lpstr>
      <vt:lpstr>Describing OVP (Overview Page) 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cvedi@soyuztechnologies.com</cp:lastModifiedBy>
  <cp:revision>268</cp:revision>
  <dcterms:created xsi:type="dcterms:W3CDTF">2013-09-12T13:05:01Z</dcterms:created>
  <dcterms:modified xsi:type="dcterms:W3CDTF">2022-02-17T14:10:15Z</dcterms:modified>
</cp:coreProperties>
</file>